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58" r:id="rId3"/>
    <p:sldId id="259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39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95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09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Que veut dire….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200400" y="1447800"/>
            <a:ext cx="5257799" cy="4524315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Un crayon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Une étagère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Un </a:t>
            </a:r>
            <a:r>
              <a:rPr lang="fr-FR" sz="3600" dirty="0" smtClean="0">
                <a:latin typeface="Kristen ITC" pitchFamily="66" charset="0"/>
              </a:rPr>
              <a:t>pupitre</a:t>
            </a:r>
            <a:endParaRPr lang="fr-FR" sz="3600" dirty="0" smtClean="0">
              <a:latin typeface="Kristen ITC" pitchFamily="66" charset="0"/>
            </a:endParaRP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Une fenêtre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Une porte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Des chaises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Des feutres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Des élèves 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141982"/>
            <a:ext cx="891540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Why</a:t>
            </a:r>
            <a:r>
              <a:rPr lang="fr-FR" sz="3200" dirty="0" smtClean="0">
                <a:latin typeface="Kristen ITC" pitchFamily="66" charset="0"/>
              </a:rPr>
              <a:t> do </a:t>
            </a:r>
            <a:r>
              <a:rPr lang="fr-FR" sz="3200" dirty="0" err="1" smtClean="0">
                <a:latin typeface="Kristen ITC" pitchFamily="66" charset="0"/>
              </a:rPr>
              <a:t>some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words</a:t>
            </a:r>
            <a:r>
              <a:rPr lang="fr-FR" sz="3200" dirty="0" smtClean="0">
                <a:latin typeface="Kristen ITC" pitchFamily="66" charset="0"/>
              </a:rPr>
              <a:t> have </a:t>
            </a:r>
            <a:r>
              <a:rPr lang="fr-FR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some</a:t>
            </a:r>
            <a:r>
              <a:rPr lang="fr-FR" sz="3200" dirty="0" smtClean="0">
                <a:latin typeface="Kristen ITC" pitchFamily="66" charset="0"/>
              </a:rPr>
              <a:t> have </a:t>
            </a:r>
            <a:r>
              <a:rPr lang="fr-FR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une</a:t>
            </a:r>
            <a:r>
              <a:rPr lang="fr-FR" sz="3200" dirty="0" smtClean="0">
                <a:latin typeface="Kristen ITC" pitchFamily="66" charset="0"/>
              </a:rPr>
              <a:t>, and </a:t>
            </a:r>
            <a:r>
              <a:rPr lang="fr-FR" sz="3200" dirty="0" err="1" smtClean="0">
                <a:latin typeface="Kristen ITC" pitchFamily="66" charset="0"/>
              </a:rPr>
              <a:t>others</a:t>
            </a:r>
            <a:r>
              <a:rPr lang="fr-FR" sz="3200" dirty="0" smtClean="0">
                <a:latin typeface="Kristen ITC" pitchFamily="66" charset="0"/>
              </a:rPr>
              <a:t> have </a:t>
            </a:r>
            <a:r>
              <a:rPr lang="fr-FR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des</a:t>
            </a:r>
            <a:r>
              <a:rPr lang="fr-F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3200" dirty="0" smtClean="0">
                <a:latin typeface="Kristen ITC" pitchFamily="66" charset="0"/>
              </a:rPr>
              <a:t>in front of </a:t>
            </a:r>
            <a:r>
              <a:rPr lang="fr-FR" sz="3200" dirty="0" err="1" smtClean="0">
                <a:latin typeface="Kristen ITC" pitchFamily="66" charset="0"/>
              </a:rPr>
              <a:t>them</a:t>
            </a:r>
            <a:r>
              <a:rPr lang="fr-FR" sz="3200" dirty="0" smtClean="0">
                <a:latin typeface="Kristen ITC" pitchFamily="66" charset="0"/>
              </a:rPr>
              <a:t>?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30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Fill</a:t>
            </a:r>
            <a:r>
              <a:rPr lang="fr-FR" sz="3200" dirty="0" smtClean="0">
                <a:latin typeface="Kristen ITC" pitchFamily="66" charset="0"/>
              </a:rPr>
              <a:t> in the correct article, but </a:t>
            </a:r>
            <a:r>
              <a:rPr lang="fr-FR" sz="3200" dirty="0" err="1" smtClean="0">
                <a:latin typeface="Kristen ITC" pitchFamily="66" charset="0"/>
              </a:rPr>
              <a:t>don’t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just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guess</a:t>
            </a:r>
            <a:r>
              <a:rPr lang="fr-FR" sz="3200" dirty="0" smtClean="0">
                <a:latin typeface="Kristen ITC" pitchFamily="66" charset="0"/>
              </a:rPr>
              <a:t> –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resources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can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use?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743200" y="1828800"/>
            <a:ext cx="6019800" cy="4524315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________ crayon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________ pupitres</a:t>
            </a:r>
          </a:p>
          <a:p>
            <a:pPr marL="1204913" indent="-742950">
              <a:buAutoNum type="arabicPeriod"/>
            </a:pPr>
            <a:r>
              <a:rPr lang="fr-FR" sz="3600" dirty="0">
                <a:latin typeface="Kristen ITC" pitchFamily="66" charset="0"/>
              </a:rPr>
              <a:t>________ </a:t>
            </a:r>
            <a:r>
              <a:rPr lang="fr-FR" sz="3600" dirty="0" smtClean="0">
                <a:latin typeface="Kristen ITC" pitchFamily="66" charset="0"/>
              </a:rPr>
              <a:t>fille</a:t>
            </a:r>
          </a:p>
          <a:p>
            <a:pPr marL="1204913" indent="-742950">
              <a:buAutoNum type="arabicPeriod"/>
            </a:pPr>
            <a:r>
              <a:rPr lang="fr-FR" sz="3600" dirty="0">
                <a:latin typeface="Kristen ITC" pitchFamily="66" charset="0"/>
              </a:rPr>
              <a:t>________ </a:t>
            </a:r>
            <a:r>
              <a:rPr lang="fr-FR" sz="3600" dirty="0" smtClean="0">
                <a:latin typeface="Kristen ITC" pitchFamily="66" charset="0"/>
              </a:rPr>
              <a:t>garçon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________ professeurs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________ chaise</a:t>
            </a:r>
          </a:p>
          <a:p>
            <a:pPr marL="1204913" indent="-742950">
              <a:buFontTx/>
              <a:buAutoNum type="arabicPeriod"/>
            </a:pPr>
            <a:r>
              <a:rPr lang="fr-FR" sz="3600" dirty="0">
                <a:latin typeface="Kristen ITC" pitchFamily="66" charset="0"/>
              </a:rPr>
              <a:t>________  école</a:t>
            </a:r>
          </a:p>
          <a:p>
            <a:pPr marL="1204913" indent="-742950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________  fenêtres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6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indéfinis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962400" y="2162077"/>
            <a:ext cx="3810000" cy="4486165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Une école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Un collège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Un tableau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Une étagère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Un </a:t>
            </a:r>
            <a:r>
              <a:rPr lang="fr-FR" sz="3200" dirty="0" smtClean="0">
                <a:latin typeface="Kristen ITC" pitchFamily="66" charset="0"/>
              </a:rPr>
              <a:t>pupitre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Des garçons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Des filles</a:t>
            </a:r>
          </a:p>
          <a:p>
            <a:pPr marL="742950" indent="-742950">
              <a:lnSpc>
                <a:spcPts val="4300"/>
              </a:lnSpc>
              <a:buAutoNum type="arabicPeriod"/>
            </a:pPr>
            <a:r>
              <a:rPr lang="fr-FR" sz="3200" dirty="0" smtClean="0">
                <a:latin typeface="Kristen ITC" pitchFamily="66" charset="0"/>
              </a:rPr>
              <a:t>Des livres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Masculin ou féminin ?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2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Dans les cahiers de compositions…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352800" y="3063074"/>
            <a:ext cx="5562600" cy="3539430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Copy the </a:t>
            </a:r>
            <a:r>
              <a:rPr lang="fr-FR" sz="3200" dirty="0" err="1" smtClean="0">
                <a:latin typeface="Kristen ITC" pitchFamily="66" charset="0"/>
              </a:rPr>
              <a:t>chart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r>
              <a:rPr lang="fr-FR" sz="3200" dirty="0" smtClean="0">
                <a:latin typeface="Kristen ITC" pitchFamily="66" charset="0"/>
              </a:rPr>
              <a:t> page 24 of the book onto the last page in the book.</a:t>
            </a:r>
          </a:p>
          <a:p>
            <a:pPr algn="ctr"/>
            <a:endParaRPr lang="fr-FR" sz="3600" dirty="0">
              <a:latin typeface="Kristen ITC" pitchFamily="66" charset="0"/>
            </a:endParaRPr>
          </a:p>
          <a:p>
            <a:pPr algn="ctr"/>
            <a:r>
              <a:rPr lang="fr-FR" sz="2800" dirty="0" err="1" smtClean="0">
                <a:latin typeface="Kristen ITC" pitchFamily="66" charset="0"/>
              </a:rPr>
              <a:t>Then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complete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activity</a:t>
            </a:r>
            <a:r>
              <a:rPr lang="fr-FR" sz="2800" dirty="0" smtClean="0">
                <a:latin typeface="Kristen ITC" pitchFamily="66" charset="0"/>
              </a:rPr>
              <a:t> 41 </a:t>
            </a:r>
            <a:r>
              <a:rPr lang="fr-FR" sz="3200" dirty="0" smtClean="0">
                <a:latin typeface="Kristen ITC" pitchFamily="66" charset="0"/>
              </a:rPr>
              <a:t>– </a:t>
            </a:r>
            <a:r>
              <a:rPr lang="fr-FR" sz="3200" b="1" u="sng" dirty="0" smtClean="0">
                <a:latin typeface="Kristen ITC" pitchFamily="66" charset="0"/>
              </a:rPr>
              <a:t>copy </a:t>
            </a:r>
            <a:r>
              <a:rPr lang="fr-FR" sz="3200" b="1" u="sng" dirty="0" err="1" smtClean="0">
                <a:latin typeface="Kristen ITC" pitchFamily="66" charset="0"/>
              </a:rPr>
              <a:t>each</a:t>
            </a:r>
            <a:r>
              <a:rPr lang="fr-FR" sz="3200" b="1" u="sng" dirty="0" smtClean="0">
                <a:latin typeface="Kristen ITC" pitchFamily="66" charset="0"/>
              </a:rPr>
              <a:t> sentence</a:t>
            </a:r>
            <a:r>
              <a:rPr lang="fr-FR" sz="3200" dirty="0" smtClean="0">
                <a:latin typeface="Kristen ITC" pitchFamily="66" charset="0"/>
              </a:rPr>
              <a:t>,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fill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answer</a:t>
            </a:r>
            <a:r>
              <a:rPr lang="fr-FR" sz="2800" dirty="0" smtClean="0">
                <a:latin typeface="Kristen ITC" pitchFamily="66" charset="0"/>
              </a:rPr>
              <a:t> as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do </a:t>
            </a:r>
            <a:r>
              <a:rPr lang="fr-FR" sz="2800" dirty="0" err="1" smtClean="0">
                <a:latin typeface="Kristen ITC" pitchFamily="66" charset="0"/>
              </a:rPr>
              <a:t>so</a:t>
            </a:r>
            <a:r>
              <a:rPr lang="fr-FR" sz="2800" dirty="0" smtClean="0">
                <a:latin typeface="Kristen ITC" pitchFamily="66" charset="0"/>
              </a:rPr>
              <a:t>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872013" y="1290732"/>
            <a:ext cx="7475414" cy="1384995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Turn</a:t>
            </a:r>
            <a:r>
              <a:rPr lang="fr-FR" sz="3600" dirty="0" smtClean="0">
                <a:latin typeface="Kristen ITC" pitchFamily="66" charset="0"/>
              </a:rPr>
              <a:t> to the </a:t>
            </a:r>
            <a:r>
              <a:rPr lang="fr-FR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BACK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3600" dirty="0" smtClean="0">
                <a:latin typeface="Kristen ITC" pitchFamily="66" charset="0"/>
              </a:rPr>
              <a:t>of </a:t>
            </a:r>
            <a:r>
              <a:rPr lang="fr-FR" sz="3600" dirty="0" err="1" smtClean="0">
                <a:latin typeface="Kristen ITC" pitchFamily="66" charset="0"/>
              </a:rPr>
              <a:t>your</a:t>
            </a:r>
            <a:r>
              <a:rPr lang="fr-FR" sz="3600" dirty="0" smtClean="0">
                <a:latin typeface="Kristen ITC" pitchFamily="66" charset="0"/>
              </a:rPr>
              <a:t> composition book.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405160"/>
            <a:ext cx="3167576" cy="250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4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152</Words>
  <Application>Microsoft Office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2014-10-10T10:59:39Z</dcterms:modified>
</cp:coreProperties>
</file>